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4A4B09-BFD6-4FD9-BDB0-882DEC8876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425481E-38C9-4735-9DF8-E2E77177FC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F5D3B55-55E3-407A-BFE3-97CE4FB6A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4DFF-61B0-41FE-A71D-7C4E4AECCDA8}" type="datetimeFigureOut">
              <a:rPr lang="it-IT" smtClean="0"/>
              <a:t>29/11/2019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248C12-943B-474C-96C5-DB1A51E0E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FA31DD1-652A-483D-B5FE-B80269D27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EC056-AB3F-45BC-88BB-8A3737EA2A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7002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492587E-AD68-4850-9176-6B935B264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1B0F688-F881-4739-80A8-6B9590D263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BCF7DA-013C-4798-A274-1AC28830B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4DFF-61B0-41FE-A71D-7C4E4AECCDA8}" type="datetimeFigureOut">
              <a:rPr lang="it-IT" smtClean="0"/>
              <a:t>29/11/2019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7713D1-D16D-49D8-8FD1-DD595FE48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5D76026-5371-4B00-A640-39D02CCF3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EC056-AB3F-45BC-88BB-8A3737EA2A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6854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94072C52-AFE2-4EA2-81B8-5CF98E5A7E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45FDA83-0E1D-4493-B50A-2E57CD7F52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2CF66B2-C9FB-494C-97CF-0CEC20F2B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4DFF-61B0-41FE-A71D-7C4E4AECCDA8}" type="datetimeFigureOut">
              <a:rPr lang="it-IT" smtClean="0"/>
              <a:t>29/11/2019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C42C1BB-46C3-4C77-8538-B2B5AE8F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522D575-3A42-4F2D-8735-170A60962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EC056-AB3F-45BC-88BB-8A3737EA2A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1731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B37FE9D-C650-485D-AC67-A65CFEDF1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81DEC18-1A49-4CCB-BB05-B753D1AE4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1B9D095-8BE9-497C-AA9D-A2C5FFB5B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4DFF-61B0-41FE-A71D-7C4E4AECCDA8}" type="datetimeFigureOut">
              <a:rPr lang="it-IT" smtClean="0"/>
              <a:t>29/11/2019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0492003-5239-4364-AF3A-0EF2B9FB2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B3D51F0-7810-4082-85BB-05B042687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EC056-AB3F-45BC-88BB-8A3737EA2A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7763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1475BD-3086-44BA-9E6F-2A53082C4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618B808-0F8E-4C63-8339-769759FDF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50DDE15-A79C-4B8C-AEB7-852E3AB8A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4DFF-61B0-41FE-A71D-7C4E4AECCDA8}" type="datetimeFigureOut">
              <a:rPr lang="it-IT" smtClean="0"/>
              <a:t>29/11/2019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106F1AD-E845-4BFD-820C-DE1F2540F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B06D110-46CB-4590-BC1E-45CDFF401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EC056-AB3F-45BC-88BB-8A3737EA2A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0776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0D363D9-8516-49A6-A299-33A755FA2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9F2727E-15BC-4708-9291-C68F4511F9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EA6EA99-D7B1-48AC-83DE-ACE23ECEBE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5130DF6-DFB4-4C41-B3F6-82E6F0D1A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4DFF-61B0-41FE-A71D-7C4E4AECCDA8}" type="datetimeFigureOut">
              <a:rPr lang="it-IT" smtClean="0"/>
              <a:t>29/11/2019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1EA34C0-E1CC-4DA2-91C1-1ECDC4D95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C1EE8C1-9076-41BC-8C06-1E7D06F10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EC056-AB3F-45BC-88BB-8A3737EA2A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1521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9062FF-C26C-420B-8ED9-CAC35140C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8096B86-D514-423A-9026-BE7036D68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3D05583-8CE1-4B53-A75E-2C3756D83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92847F6-788E-498C-AD4C-30CA33786C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48F1B8B-8F5A-4D2F-86A1-37951A7BD9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3CBE446-BB50-4667-BEC2-EC53B654C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4DFF-61B0-41FE-A71D-7C4E4AECCDA8}" type="datetimeFigureOut">
              <a:rPr lang="it-IT" smtClean="0"/>
              <a:t>29/11/2019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4AE5580-77EE-404F-9A0A-AEF35999D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93FC154-D8B4-4296-ACDC-A9357CEBA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EC056-AB3F-45BC-88BB-8A3737EA2A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0110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EF084E-C0D1-49F2-BBC1-64D750AA7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5DA8DE7-DEB5-459A-A1C9-5F8DC322F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4DFF-61B0-41FE-A71D-7C4E4AECCDA8}" type="datetimeFigureOut">
              <a:rPr lang="it-IT" smtClean="0"/>
              <a:t>29/11/2019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90CF401-0C10-46B6-BAA7-7ED50812A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F9B1B11-567A-438C-8953-3773A9E03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EC056-AB3F-45BC-88BB-8A3737EA2A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1432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2A64D3A-B627-47D9-A4E9-CC22A680E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4DFF-61B0-41FE-A71D-7C4E4AECCDA8}" type="datetimeFigureOut">
              <a:rPr lang="it-IT" smtClean="0"/>
              <a:t>29/11/2019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75E0B8B-52CC-4CB5-AE1E-716FB1F5E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2BF872E-0AC1-4AEE-90D0-B6BBC88C2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EC056-AB3F-45BC-88BB-8A3737EA2A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5253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6DD538-41CE-4AE3-A42B-3629E661A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2897559-E9B0-4D93-8A3E-145A067C8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FE03224-8AE0-4781-A733-984870C459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231BD86-8F82-44F5-9EFF-4A539B69D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4DFF-61B0-41FE-A71D-7C4E4AECCDA8}" type="datetimeFigureOut">
              <a:rPr lang="it-IT" smtClean="0"/>
              <a:t>29/11/2019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23E54C8-7CD2-4C97-8E49-29E4B18F5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5D61164-1DFE-4331-A8B8-59FEDD6E8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EC056-AB3F-45BC-88BB-8A3737EA2A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693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27A8F4-CB88-475D-AB4B-503F1BF69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D559017-1653-40DA-8AAC-6B9C281781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5E488B0-7D87-4FBA-8289-A44E13F60F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92FD24E-DE75-46AF-BC6C-91EA986CC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4DFF-61B0-41FE-A71D-7C4E4AECCDA8}" type="datetimeFigureOut">
              <a:rPr lang="it-IT" smtClean="0"/>
              <a:t>29/11/2019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CA57297-2ADC-49AA-BCCB-30D2804A0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074C58E-6F91-4D4B-B96D-03B5A5EB9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EC056-AB3F-45BC-88BB-8A3737EA2A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5117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6F62AD0F-62FF-45BF-B231-4E1D3C3ED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3931841-3038-4FCF-9C9A-F7DA3C4AE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65AB935-FAA5-44EE-845C-F729368664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D4DFF-61B0-41FE-A71D-7C4E4AECCDA8}" type="datetimeFigureOut">
              <a:rPr lang="it-IT" smtClean="0"/>
              <a:t>29/11/2019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C870206-CBAF-4CB4-9F37-A8450CE89D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48FF1AD-5EBC-463B-AE42-80A2A830A9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EC056-AB3F-45BC-88BB-8A3737EA2A1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5462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C656B780-6312-4E30-8047-0EB7C2DFD2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7636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Arianna Magni</dc:creator>
  <cp:lastModifiedBy>Arianna Magni</cp:lastModifiedBy>
  <cp:revision>1</cp:revision>
  <dcterms:created xsi:type="dcterms:W3CDTF">2019-11-29T07:35:52Z</dcterms:created>
  <dcterms:modified xsi:type="dcterms:W3CDTF">2019-11-29T07:36:43Z</dcterms:modified>
</cp:coreProperties>
</file>